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BDDB7-D638-4E93-8DFB-8378235F20DA}" type="datetimeFigureOut">
              <a:rPr lang="nl-NL" smtClean="0"/>
              <a:t>6-11-2018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3636F-E517-4890-9D02-465000136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0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DF9-6800-4225-AACA-89E35BB2DA98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4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324-ABD0-4B7F-8B25-D43B820D1212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5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EFF2-8878-4D54-B3CF-EC5EF3BDC093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37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6D9E-3448-4BB2-B034-E0BE0016A535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878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F907-C72B-431E-BF9E-64968C502B8C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544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5BBB-C712-450A-8FF4-F7F002F3564D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22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65E2-7896-4CFD-9746-E9655166B562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56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4F76-5CA0-419D-A9DB-DCDD79E81158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229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09CC-0E20-49FE-86BD-CDE2D6C1B9B9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9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CF88-A85A-4591-8422-5D6CBD02BBE8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36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D19F-CE19-4F24-A0A0-4605267696CB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85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C731-6822-427B-ACD5-21CB1921F15A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38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9697-C277-4FDC-B980-C3DFA99F088B}" type="datetime1">
              <a:rPr lang="nl-NL" smtClean="0"/>
              <a:t>6-11-2018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4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D0A-0505-4A42-815A-5DC839D0998A}" type="datetime1">
              <a:rPr lang="nl-NL" smtClean="0"/>
              <a:t>6-11-2018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73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414F-A4AB-47D3-86BF-789FFFACB60A}" type="datetime1">
              <a:rPr lang="nl-NL" smtClean="0"/>
              <a:t>6-11-2018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00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B825-1CAC-4EE3-96CD-DE53F4FCD88D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7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AA76-BE23-4922-9993-9901E605F53A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90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B0D6F9-5C50-4C19-A2B9-38EBAF7C0BE5}" type="datetime1">
              <a:rPr lang="nl-NL" smtClean="0"/>
              <a:t>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nl-NL"/>
              <a:t>Opleiding TA ALG Voorlichting Gez zorg  LP 2 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5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basis van voorlichting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Opleiding Tandartsassistent</a:t>
            </a:r>
          </a:p>
        </p:txBody>
      </p:sp>
    </p:spTree>
    <p:extLst>
      <p:ext uri="{BB962C8B-B14F-4D97-AF65-F5344CB8AC3E}">
        <p14:creationId xmlns:p14="http://schemas.microsoft.com/office/powerpoint/2010/main" val="122535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Voorlichting, instructie, advies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Voorlichting is informatie voor de patiënt</a:t>
            </a:r>
          </a:p>
          <a:p>
            <a:r>
              <a:rPr lang="nl-NL" dirty="0"/>
              <a:t>Meestal mondeling, soms telefonisch</a:t>
            </a:r>
          </a:p>
          <a:p>
            <a:r>
              <a:rPr lang="nl-NL" dirty="0"/>
              <a:t>Over een behandeling, aandoening of over preventie van een aandoening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E04-0C36-4D85-84A2-B48D6AB4E794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5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het geven van tips,</a:t>
            </a:r>
          </a:p>
          <a:p>
            <a:r>
              <a:rPr lang="nl-NL" dirty="0"/>
              <a:t>Die geef je de hele dag door: mag iemand eten na een behandeling, mag hij koffie of thee, mag hij zijn mond spoelen na extractie….</a:t>
            </a:r>
          </a:p>
          <a:p>
            <a:r>
              <a:rPr lang="nl-NL" dirty="0"/>
              <a:t>Hoe lang blijft hij de verdoving voelen….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F572-B2FE-4477-9D8E-257D9358D6E8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06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Aanleren van een handeling:</a:t>
            </a:r>
          </a:p>
          <a:p>
            <a:r>
              <a:rPr lang="nl-NL" dirty="0"/>
              <a:t>Tanden poetsen, </a:t>
            </a:r>
          </a:p>
          <a:p>
            <a:r>
              <a:rPr lang="nl-NL" dirty="0"/>
              <a:t>Gebruik van flossdraad</a:t>
            </a:r>
          </a:p>
          <a:p>
            <a:r>
              <a:rPr lang="nl-NL" dirty="0"/>
              <a:t>Gebruik van </a:t>
            </a:r>
            <a:r>
              <a:rPr lang="nl-NL" dirty="0" err="1"/>
              <a:t>ragers</a:t>
            </a:r>
            <a:r>
              <a:rPr lang="nl-NL" dirty="0"/>
              <a:t> of gum sticks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EEB-3276-4615-80AE-A60A9FDC06B0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80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Bij jouw werk komen VL, advies en  instructie  in combinatie voor!!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voorlichting , advies en instructie komt  gedrag om de hoek kijken</a:t>
            </a:r>
          </a:p>
          <a:p>
            <a:r>
              <a:rPr lang="nl-NL" dirty="0"/>
              <a:t>En veel moeilijker: een gedragsverandering!!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8A83-14DA-4E92-ACE7-FF9219BF9F5B}" type="datetime1">
              <a:rPr lang="nl-NL" smtClean="0"/>
              <a:t>6-11-2018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751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</TotalTime>
  <Words>135</Words>
  <Application>Microsoft Office PowerPoint</Application>
  <PresentationFormat>Breedbeeld</PresentationFormat>
  <Paragraphs>26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De basis van voorlichting</vt:lpstr>
      <vt:lpstr>Voorlichting, instructie, advies</vt:lpstr>
      <vt:lpstr>Advies</vt:lpstr>
      <vt:lpstr>Instructie</vt:lpstr>
      <vt:lpstr>Bij jouw werk komen VL, advies en  instructie  in combinatie voor!!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basis van voorlichting</dc:title>
  <dc:creator>Nienke Hoogeveen</dc:creator>
  <cp:lastModifiedBy>Nienke Hoogeveen</cp:lastModifiedBy>
  <cp:revision>3</cp:revision>
  <dcterms:created xsi:type="dcterms:W3CDTF">2016-11-27T11:10:22Z</dcterms:created>
  <dcterms:modified xsi:type="dcterms:W3CDTF">2018-11-06T08:38:59Z</dcterms:modified>
</cp:coreProperties>
</file>